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0"/>
  </p:notesMasterIdLst>
  <p:sldIdLst>
    <p:sldId id="260" r:id="rId2"/>
    <p:sldId id="258" r:id="rId3"/>
    <p:sldId id="265" r:id="rId4"/>
    <p:sldId id="263" r:id="rId5"/>
    <p:sldId id="259" r:id="rId6"/>
    <p:sldId id="261" r:id="rId7"/>
    <p:sldId id="264" r:id="rId8"/>
    <p:sldId id="269" r:id="rId9"/>
    <p:sldId id="276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-282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55636-A3CB-448B-8B5C-4CC40FF169D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445BE-1E51-4A23-8414-3A62F6C27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2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445BE-1E51-4A23-8414-3A62F6C27E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445BE-1E51-4A23-8414-3A62F6C27E4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18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445BE-1E51-4A23-8414-3A62F6C27E4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38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445BE-1E51-4A23-8414-3A62F6C27E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852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445BE-1E51-4A23-8414-3A62F6C27E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502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445BE-1E51-4A23-8414-3A62F6C27E4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90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445BE-1E51-4A23-8414-3A62F6C27E4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9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544D-C11F-44F6-B1C2-358A7BBB0D65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7107-DB81-44A1-AE23-21D0451D5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544D-C11F-44F6-B1C2-358A7BBB0D65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7107-DB81-44A1-AE23-21D0451D5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544D-C11F-44F6-B1C2-358A7BBB0D65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7107-DB81-44A1-AE23-21D0451D5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544D-C11F-44F6-B1C2-358A7BBB0D65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7107-DB81-44A1-AE23-21D0451D5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544D-C11F-44F6-B1C2-358A7BBB0D65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7107-DB81-44A1-AE23-21D0451D5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544D-C11F-44F6-B1C2-358A7BBB0D65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7107-DB81-44A1-AE23-21D0451D507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544D-C11F-44F6-B1C2-358A7BBB0D65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7107-DB81-44A1-AE23-21D0451D5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544D-C11F-44F6-B1C2-358A7BBB0D65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7107-DB81-44A1-AE23-21D0451D5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544D-C11F-44F6-B1C2-358A7BBB0D65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7107-DB81-44A1-AE23-21D0451D5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544D-C11F-44F6-B1C2-358A7BBB0D65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777107-DB81-44A1-AE23-21D0451D5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544D-C11F-44F6-B1C2-358A7BBB0D65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7107-DB81-44A1-AE23-21D0451D5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666544D-C11F-44F6-B1C2-358A7BBB0D65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D777107-DB81-44A1-AE23-21D0451D50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826383"/>
            <a:ext cx="11978640" cy="453043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развития функциональной грамотности.</a:t>
            </a:r>
            <a:b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  <a:r>
              <a:rPr lang="ru-RU" sz="18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№20 «Снегурочка»</a:t>
            </a:r>
            <a:r>
              <a:rPr lang="ru-RU" sz="18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Верещагина Татьяна Евгеньевна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2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200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200" dirty="0">
                <a:solidFill>
                  <a:schemeClr val="tx1">
                    <a:lumMod val="95000"/>
                  </a:schemeClr>
                </a:solidFill>
              </a:rPr>
            </a:br>
            <a:endParaRPr lang="ru-RU" sz="22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5195" y="1438591"/>
            <a:ext cx="11955087" cy="297204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познавательного развития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-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и способности активно мыслить, преодолевать трудности при решении разнообразных умственных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задач.  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компонентом познавательной деятельности является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материал (игровой, математический и т.д.), связанный с положительными эмоциями и порождающий познавательную активность ребенка.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деятельности в дошкольном возрасте обусловлен потребностями другой, значимой для ребенка деятельности, в первую очередь игровой.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39" y="4069976"/>
            <a:ext cx="2788024" cy="2788024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8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412" y="0"/>
            <a:ext cx="11360930" cy="6472518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Естественно- научная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использовать естественно- научные знание, выявлять проблемы и делать обоснованные выводы, не обходимые для понимания окружающего мира и тех изменений, которые вносит в него деятельность человека,  и для принятия соответствующих решений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C:\Users\USER\Downloads\maxresdefault (1)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2" y="4193241"/>
            <a:ext cx="4737349" cy="266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children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337" y="4193241"/>
            <a:ext cx="3951380" cy="262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7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53" y="0"/>
            <a:ext cx="12030635" cy="67593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для дошкольника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 финансово-экономическое образование детей, направленное на заложение нравственных основ финансовой культуры и развития нестандартного мышления в области финансов (включая творчества и воображение).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 знакомиться со сложными взаимосвязями между финансовой – экономическими понятиями: деньги,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руд, товар, цена и экономические – честность, щедрость, экономичность.</a:t>
            </a:r>
          </a:p>
          <a:p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ownloads\747824-1560255667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39" y="3967233"/>
            <a:ext cx="4258235" cy="280112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9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1932024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компетенции –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конкретные навыки, а сочетание знаний, умений, взглядов, отношений и ценностей, успешно применяемых при личном или виртуальном взаимодействии с людьми, которые принадлежат к другой культурной среде.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maxresdefault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12" y="3753971"/>
            <a:ext cx="5518274" cy="310402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2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-71718"/>
            <a:ext cx="12039599" cy="6759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Креативное мышление –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способность принимать не стандартные решения, создавать идеи, смотреть на мир иначе.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58" y="2608729"/>
            <a:ext cx="5767243" cy="415962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5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647" y="708212"/>
            <a:ext cx="11932446" cy="4301067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связана с готовностью:</a:t>
            </a:r>
          </a:p>
          <a:p>
            <a:r>
              <a:rPr lang="ru-RU" sz="10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добывать знания;</a:t>
            </a:r>
          </a:p>
          <a:p>
            <a:r>
              <a:rPr lang="ru-RU" sz="10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применять знания и умения;</a:t>
            </a:r>
          </a:p>
          <a:p>
            <a:r>
              <a:rPr lang="ru-RU" sz="10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оценивать знания и умения;</a:t>
            </a:r>
          </a:p>
          <a:p>
            <a:r>
              <a:rPr lang="ru-RU" sz="10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осуществлять саморазвитие.</a:t>
            </a:r>
          </a:p>
          <a:p>
            <a:r>
              <a:rPr lang="ru-RU" sz="10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ownloads\39f03052c26324bd3f958c84107c8c2b7b31dbdf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164" y="3612549"/>
            <a:ext cx="4796118" cy="315580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4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18" y="0"/>
            <a:ext cx="12120282" cy="6687671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дошкольного возраста предпосылок к учебной </a:t>
            </a:r>
            <a:r>
              <a:rPr lang="ru-RU" sz="4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0" indent="0" algn="ctr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Основными предпосылками учебной деятельности являются:</a:t>
            </a:r>
          </a:p>
          <a:p>
            <a:pPr marL="0" indent="0">
              <a:buNone/>
            </a:pPr>
            <a:endParaRPr lang="ru-RU" sz="3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Наличие устойчивых познавательных интересов; </a:t>
            </a:r>
          </a:p>
          <a:p>
            <a:pPr marL="0" indent="0">
              <a:buNone/>
            </a:pPr>
            <a:endParaRPr lang="ru-RU" sz="3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Овладение общими способами действий;</a:t>
            </a:r>
          </a:p>
          <a:p>
            <a:pPr marL="0" indent="0">
              <a:buNone/>
            </a:pPr>
            <a:endParaRPr lang="ru-RU" sz="3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Самостоятельное нахождение способов  выполнения практических и познавательных задач;</a:t>
            </a:r>
          </a:p>
          <a:p>
            <a:pPr marL="0" indent="0">
              <a:buNone/>
            </a:pPr>
            <a:endParaRPr lang="ru-RU" sz="3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Контроль способа выполнения собственных действий.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8235"/>
            <a:ext cx="12021671" cy="6858000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Функциональная 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 </a:t>
            </a: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просто норма, но и обязанность педагога, наше с вами самообразование и саморазвитие.</a:t>
            </a:r>
          </a:p>
        </p:txBody>
      </p:sp>
    </p:spTree>
    <p:extLst>
      <p:ext uri="{BB962C8B-B14F-4D97-AF65-F5344CB8AC3E}">
        <p14:creationId xmlns:p14="http://schemas.microsoft.com/office/powerpoint/2010/main" val="22367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612" y="2012577"/>
            <a:ext cx="11985812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98612"/>
            <a:ext cx="12117185" cy="58860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грамотный человек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способный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, общения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социальных отношений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А. Леонтьев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4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79" y="349135"/>
            <a:ext cx="11396748" cy="63841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3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Одна из важнейших задач современного образования </a:t>
            </a:r>
            <a:r>
              <a:rPr lang="ru-RU" sz="3400" dirty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3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формирование функционально грамотных людей. Эта задача является актуальной и для дошкольного образования, поскольку подготовка к школе требует формирования важнейших компетенций уже в </a:t>
            </a:r>
            <a:r>
              <a:rPr lang="ru-RU" sz="3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пред школьный </a:t>
            </a:r>
            <a:r>
              <a:rPr lang="ru-RU" sz="3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период воспитания.</a:t>
            </a:r>
            <a:endParaRPr lang="ru-RU" sz="34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3400" dirty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0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74814"/>
            <a:ext cx="12070079" cy="6783185"/>
          </a:xfrm>
        </p:spPr>
        <p:txBody>
          <a:bodyPr numCol="1"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образование,  как базис формирования функциональной 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реализации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до. 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1.Формирование </a:t>
            </a: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и математической грамотности детей дошкольного 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2.Формирование </a:t>
            </a: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активности дошкольников</a:t>
            </a:r>
            <a:b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3.Формирование </a:t>
            </a: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естественнонаучных представлений и основ экологической грамотности у дошкольников</a:t>
            </a:r>
            <a:b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4.Формирование </a:t>
            </a: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социально-коммуникативной грамотности на уровне дошкольного образования</a:t>
            </a:r>
            <a:b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2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267" y="0"/>
            <a:ext cx="12060689" cy="6858000"/>
          </a:xfrm>
        </p:spPr>
        <p:txBody>
          <a:bodyPr numCol="1">
            <a:normAutofit/>
          </a:bodyPr>
          <a:lstStyle/>
          <a:p>
            <a:pPr algn="ctr"/>
            <a:r>
              <a:rPr 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сферы функциональной</a:t>
            </a:r>
            <a:br>
              <a:rPr 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9380" y="3109940"/>
            <a:ext cx="4023362" cy="1413162"/>
          </a:xfrm>
          <a:prstGeom prst="round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11181" y="4182443"/>
            <a:ext cx="3956859" cy="1413161"/>
          </a:xfrm>
          <a:prstGeom prst="round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97184" y="5226260"/>
            <a:ext cx="4164676" cy="1450573"/>
          </a:xfrm>
          <a:prstGeom prst="round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 научная грамотность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77906"/>
            <a:ext cx="12125497" cy="186465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Обобщённые характеристики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4174" y="2618506"/>
            <a:ext cx="3551614" cy="1429792"/>
          </a:xfrm>
          <a:prstGeom prst="round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79620" y="5162205"/>
            <a:ext cx="4075317" cy="1537854"/>
          </a:xfrm>
          <a:prstGeom prst="round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Глобальная компетенция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16037" y="3898666"/>
            <a:ext cx="3848792" cy="1795551"/>
          </a:xfrm>
          <a:prstGeom prst="round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мышление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0329" y="197223"/>
            <a:ext cx="11698941" cy="39624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Читательская грамотность –</a:t>
            </a:r>
            <a:br>
              <a:rPr 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способность дошкольника понимать, использовать , оценивать тексты, размышлять о них, пересказывать, составлять рассказы и грамотно излагать свои мысли о прочитанном,  получать новые знания и извлекать информацию для дальнейшего обучения.</a:t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little-girl-reading-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0" t="9935" r="21693" b="22744"/>
          <a:stretch/>
        </p:blipFill>
        <p:spPr bwMode="auto">
          <a:xfrm>
            <a:off x="4921622" y="3424516"/>
            <a:ext cx="2722050" cy="336176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9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" y="0"/>
            <a:ext cx="12070080" cy="6858000"/>
          </a:xfrm>
          <a:noFill/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1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основ читательской </a:t>
            </a:r>
            <a:r>
              <a:rPr lang="ru-RU" sz="1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грамотности </a:t>
            </a:r>
          </a:p>
          <a:p>
            <a:pPr marL="0" indent="0"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</a:pPr>
            <a:r>
              <a:rPr lang="ru-RU" sz="1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1.Организационно-подготовительный -</a:t>
            </a:r>
            <a:r>
              <a:rPr lang="ru-RU" sz="1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соответствующей</a:t>
            </a:r>
          </a:p>
          <a:p>
            <a:pPr marL="0" indent="0">
              <a:lnSpc>
                <a:spcPct val="120000"/>
              </a:lnSpc>
            </a:pP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предметно-развивающей </a:t>
            </a:r>
            <a:r>
              <a:rPr lang="ru-RU" sz="1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речевой 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среды.</a:t>
            </a:r>
            <a:r>
              <a:rPr lang="ru-RU" sz="1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Мотивационно-диагностический  -</a:t>
            </a:r>
            <a:r>
              <a:rPr lang="ru-RU" sz="1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родуманный </a:t>
            </a:r>
            <a:r>
              <a:rPr lang="ru-RU" sz="1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содержания произведения	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3.Деятельностный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sz="1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самостоятельности в словесно-творческих проявлениях	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4.Рефлексивный - </a:t>
            </a:r>
            <a:r>
              <a:rPr lang="ru-RU" sz="1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</a:t>
            </a:r>
            <a:r>
              <a:rPr lang="ru-RU" sz="1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игровой деятельности с детьми по мотивам произведения художественной литературы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944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66249" y="1457079"/>
            <a:ext cx="10964487" cy="297204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математическим развитием дошкольников понимаются качественные изменения в познавательной деятельности ребенка, которые происходят в результате формирования элементарных математических представлений и связанных с ними логических операций. 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09" y="3676087"/>
            <a:ext cx="5513295" cy="3101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67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348</TotalTime>
  <Words>344</Words>
  <Application>Microsoft Office PowerPoint</Application>
  <PresentationFormat>Произвольный</PresentationFormat>
  <Paragraphs>64</Paragraphs>
  <Slides>18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Углы</vt:lpstr>
      <vt:lpstr>Предпосылки развития функциональной грамотности.   Выполнила воспитатель МБДОУ Д/С №20 «Снегурочка» Верещагина Татьяна Евгеньевна  </vt:lpstr>
      <vt:lpstr> Функционально грамотный человек –   это человек, способный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 , общения и социальных отношений.                                                 А. А. Леонтьев </vt:lpstr>
      <vt:lpstr>Презентация PowerPoint</vt:lpstr>
      <vt:lpstr>          Дошкольное образование,  как базис формирования функциональной  грамотности  ребенка в условиях реализации ФГОС до.   1.Формирование финансовой и математической грамотности детей дошкольного возраста  2.Формирование речевой активности дошкольников  3.Формирование естественнонаучных представлений и основ экологической грамотности у дошкольников  4.Формирование социально-коммуникативной грамотности на уровне дошкольного образования </vt:lpstr>
      <vt:lpstr>Основные сферы функциональной грамотности        </vt:lpstr>
      <vt:lpstr>Обобщённые характеристики функциональной грамотности. </vt:lpstr>
      <vt:lpstr>    Читательская грамотность –  это способность дошкольника понимать, использовать , оценивать тексты, размышлять о них, пересказывать, составлять рассказы и грамотно излагать свои мысли о прочитанном,  получать новые знания и извлекать информацию для дальнейшего обучения.   </vt:lpstr>
      <vt:lpstr>Презентация PowerPoint</vt:lpstr>
      <vt:lpstr>                                                     Математическая грамотность    Под математическим развитием дошкольников понимаются качественные изменения в познавательной деятельности ребенка, которые происходят в результате формирования элементарных математических представлений и связанных с ними логических операций.   </vt:lpstr>
      <vt:lpstr>                                   Главная задача познавательного развития ребенка -формирование потребности и способности активно мыслить, преодолевать трудности при решении разнообразных умственных задач.   Важным компонентом познавательной деятельности является   познавательный интерес- направленность на материал (игровой, математический и т.д.), связанный с положительными эмоциями и порождающий познавательную активность ребенка. Мотив познавательной деятельности в дошкольном возрасте обусловлен потребностями другой, значимой для ребенка деятельности, в первую очередь игровой.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Предпосылки развития функциональной грамотности.</dc:title>
  <dc:creator>HP</dc:creator>
  <cp:lastModifiedBy>user</cp:lastModifiedBy>
  <cp:revision>40</cp:revision>
  <dcterms:created xsi:type="dcterms:W3CDTF">2022-08-23T02:09:47Z</dcterms:created>
  <dcterms:modified xsi:type="dcterms:W3CDTF">2023-01-25T01:50:08Z</dcterms:modified>
</cp:coreProperties>
</file>